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Управленческие команды и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командообразование.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57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Рябцев МC\Downloads\для сайта картинки\айдизес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2952328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Гуру менеджмента.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412776"/>
            <a:ext cx="519492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Ицха́к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Кальдеро́н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Ади́зес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-израильский и македонский писатель, один из экспертов в области повышения эффективности ведения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правительственной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850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менеджмента.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основных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функции: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роизводство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дминистрирование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оваторство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нтеграция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Аббревиатура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67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Вводные тезисы.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учить, а открыть…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определенный кредит доверия…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максимальное понимание актуальности вопроса…</a:t>
            </a:r>
          </a:p>
        </p:txBody>
      </p:sp>
    </p:spTree>
    <p:extLst>
      <p:ext uri="{BB962C8B-B14F-4D97-AF65-F5344CB8AC3E}">
        <p14:creationId xmlns:p14="http://schemas.microsoft.com/office/powerpoint/2010/main" val="975172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о…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  <a:p>
            <a:pPr marL="0" indent="0" algn="ctr">
              <a:buNone/>
            </a:pPr>
            <a:r>
              <a:rPr lang="ru-RU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предпринято </a:t>
            </a:r>
          </a:p>
          <a:p>
            <a:pPr marL="0" indent="0" algn="ctr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последнем случае?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892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Рингельмана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43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Эффект </a:t>
            </a:r>
            <a:r>
              <a:rPr lang="ru-RU" sz="40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Рингельмана</a:t>
            </a:r>
            <a:r>
              <a:rPr lang="ru-RU" sz="4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— явление сокращения продуктивности индивидуумов по мере возрастания группы, в которой те функционируют. Был впервые описан</a:t>
            </a: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Максом </a:t>
            </a:r>
            <a:r>
              <a:rPr lang="ru-RU" sz="40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Рингельманом</a:t>
            </a:r>
            <a:r>
              <a:rPr lang="ru-RU" sz="4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4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 </a:t>
            </a:r>
          </a:p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французским </a:t>
            </a:r>
            <a:r>
              <a:rPr lang="ru-RU" sz="4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профессором, </a:t>
            </a:r>
            <a:r>
              <a:rPr lang="ru-RU" sz="4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1913 году.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88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я рассчитываю сам на себя, я прилагаю максимум усилий.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группе можно и сэкономить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Рябцев МC\Downloads\для сайта картинки\Jhid0UtVILM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718" y="1988840"/>
            <a:ext cx="6236563" cy="4137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639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 второй: соотношение работы и личной жизни.</a:t>
            </a:r>
          </a:p>
        </p:txBody>
      </p:sp>
      <p:pic>
        <p:nvPicPr>
          <p:cNvPr id="2050" name="Picture 2" descr="C:\Users\Рябцев МC\Downloads\для сайта картинки\koleso-zhiznennogo-balansa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491324"/>
            <a:ext cx="4392488" cy="4278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Рябцев МC\Downloads\для сайта картинки\881944_96658nothumb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628801"/>
            <a:ext cx="4124316" cy="4142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111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Каково соотношение персоналий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данного тезиса?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40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 третий: принятие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виды контроля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4" name="Picture 2" descr="C:\Users\Рябцев МC\Downloads\для сайта картинки\схема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455906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Рябцев МC\Downloads\для сайта картинки\схема 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894" y="3933056"/>
            <a:ext cx="4313583" cy="267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572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Вертикальный контроль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приводит к дефициту времени и «ситуации пожарного».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Горизонтальный контроль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приводит к «конфликту», увеличивает поле деятельности сотрудников.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202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128</Words>
  <Application>Microsoft Office PowerPoint</Application>
  <PresentationFormat>Экран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Управленческие команды и командообразование.</vt:lpstr>
      <vt:lpstr>Вводные тезисы.</vt:lpstr>
      <vt:lpstr>История о…</vt:lpstr>
      <vt:lpstr>Тезис первый: эффект Рингельмана</vt:lpstr>
      <vt:lpstr>Когда я рассчитываю сам на себя, я прилагаю максимум усилий.  А в группе можно и сэкономить силы.</vt:lpstr>
      <vt:lpstr>Тезис второй: соотношение работы и личной жизни.</vt:lpstr>
      <vt:lpstr>Каково соотношение персоналий относительно данного тезиса?</vt:lpstr>
      <vt:lpstr>Тезис третий: принятие решений  и виды контроля.</vt:lpstr>
      <vt:lpstr>Контроль.</vt:lpstr>
      <vt:lpstr>Гуру менеджмента.</vt:lpstr>
      <vt:lpstr>Функции менеджмента.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Управленческие команды и командообразование.</dc:title>
  <dc:creator>Максим Рябцев</dc:creator>
  <cp:lastModifiedBy>Рябцев МC</cp:lastModifiedBy>
  <cp:revision>10</cp:revision>
  <dcterms:created xsi:type="dcterms:W3CDTF">2015-02-25T01:43:25Z</dcterms:created>
  <dcterms:modified xsi:type="dcterms:W3CDTF">2016-01-13T01:34:25Z</dcterms:modified>
</cp:coreProperties>
</file>